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Crisis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Washington Crossing the Delaware River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9144000" cy="502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Crossing the Delaware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most famous painting of the Revolutionary War got it wrong</a:t>
            </a:r>
          </a:p>
          <a:p>
            <a:r>
              <a:rPr lang="en-US" dirty="0" smtClean="0"/>
              <a:t>It was pitch black…below freezing…in the middle of a snowstorm</a:t>
            </a:r>
          </a:p>
          <a:p>
            <a:pPr lvl="1"/>
            <a:r>
              <a:rPr lang="en-US" dirty="0" smtClean="0"/>
              <a:t>No one stood up in the boat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weather was so bad it took far longer to cross the river than Washington had planned</a:t>
            </a:r>
          </a:p>
          <a:p>
            <a:pPr lvl="1"/>
            <a:r>
              <a:rPr lang="en-US" dirty="0" smtClean="0"/>
              <a:t>For a few brief moments, he considered turning 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March to Trenton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December 26: the last soldier crosses the river at 3:00 AM</a:t>
            </a:r>
          </a:p>
          <a:p>
            <a:pPr lvl="1"/>
            <a:r>
              <a:rPr lang="en-US" dirty="0" smtClean="0"/>
              <a:t>Washington realizes he has no hope of getting to Trenton under cover of darkness</a:t>
            </a:r>
          </a:p>
          <a:p>
            <a:endParaRPr lang="en-US" dirty="0" smtClean="0"/>
          </a:p>
          <a:p>
            <a:r>
              <a:rPr lang="en-US" dirty="0" smtClean="0"/>
              <a:t>4:00 AM: The Continental Army begins its nine mile march to Trenton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The </a:t>
            </a:r>
            <a:r>
              <a:rPr lang="en-US" dirty="0" smtClean="0"/>
              <a:t>Times that Try </a:t>
            </a:r>
            <a:r>
              <a:rPr lang="en-US" smtClean="0"/>
              <a:t>Men’s Souls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Continentals marched waist deep through snow drifts</a:t>
            </a:r>
          </a:p>
          <a:p>
            <a:r>
              <a:rPr lang="en-US" dirty="0" smtClean="0"/>
              <a:t>The gunpowder got wet, meaning they would have to fight hand-to-hand with bayonets</a:t>
            </a:r>
          </a:p>
          <a:p>
            <a:r>
              <a:rPr lang="en-US" dirty="0" smtClean="0"/>
              <a:t>Many soldiers did not have boots or shoes</a:t>
            </a:r>
          </a:p>
          <a:p>
            <a:pPr lvl="1"/>
            <a:r>
              <a:rPr lang="en-US" dirty="0" smtClean="0"/>
              <a:t>Their feet started to bleed, turning the snow red as they left bloody footprints</a:t>
            </a:r>
          </a:p>
          <a:p>
            <a:pPr lvl="1"/>
            <a:r>
              <a:rPr lang="en-US" dirty="0" smtClean="0"/>
              <a:t>Several soldiers developed frostbite</a:t>
            </a:r>
          </a:p>
          <a:p>
            <a:pPr lvl="1"/>
            <a:r>
              <a:rPr lang="en-US" dirty="0" smtClean="0"/>
              <a:t>Several more laid down in the snow and froze to death from the extreme cold</a:t>
            </a:r>
          </a:p>
          <a:p>
            <a:r>
              <a:rPr lang="en-US" dirty="0" smtClean="0"/>
              <a:t>Washington encouraged his men to keep marching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Trenton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8:00 AM: The Continentals arrive at Trenton and surround the town</a:t>
            </a:r>
          </a:p>
          <a:p>
            <a:pPr lvl="1"/>
            <a:r>
              <a:rPr lang="en-US" dirty="0" smtClean="0"/>
              <a:t>Washington gives the command to open fire</a:t>
            </a:r>
          </a:p>
          <a:p>
            <a:pPr lvl="1"/>
            <a:r>
              <a:rPr lang="en-US" dirty="0" smtClean="0"/>
              <a:t>The Hessians are caught completely off-guard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By noon, Washington has his first major victory of the war in almost a year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Turn of the Tide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Continental victory at Trenton saved the American Revolution</a:t>
            </a:r>
          </a:p>
          <a:p>
            <a:pPr lvl="1"/>
            <a:r>
              <a:rPr lang="en-US" dirty="0" smtClean="0"/>
              <a:t>Enlistments started to go up</a:t>
            </a:r>
          </a:p>
          <a:p>
            <a:pPr lvl="1"/>
            <a:r>
              <a:rPr lang="en-US" dirty="0" smtClean="0"/>
              <a:t>Faith in Washington was restored</a:t>
            </a:r>
          </a:p>
          <a:p>
            <a:pPr lvl="1"/>
            <a:r>
              <a:rPr lang="en-US" dirty="0" smtClean="0"/>
              <a:t>The Continentals showed they could beat the British regulars in a battle</a:t>
            </a:r>
          </a:p>
          <a:p>
            <a:r>
              <a:rPr lang="en-US" u="sng" dirty="0" smtClean="0"/>
              <a:t>Washington learns to fight the war using </a:t>
            </a:r>
            <a:r>
              <a:rPr lang="en-US" b="1" i="1" u="sng" dirty="0" smtClean="0">
                <a:solidFill>
                  <a:srgbClr val="00B050"/>
                </a:solidFill>
              </a:rPr>
              <a:t>GUERILLA WARFARE</a:t>
            </a:r>
            <a:r>
              <a:rPr lang="en-US" u="sng" dirty="0" smtClean="0"/>
              <a:t>: a hit-and-run defensive strategy that ensured the army would live to fight another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Modern 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strategy for Great Britain is to force Washington into a single battle to end the war</a:t>
            </a:r>
          </a:p>
          <a:p>
            <a:r>
              <a:rPr lang="en-US" dirty="0" smtClean="0"/>
              <a:t>The strategy for the Continentals is avoid, escape, and evade direct conflict at all costs</a:t>
            </a:r>
          </a:p>
          <a:p>
            <a:pPr lvl="1"/>
            <a:r>
              <a:rPr lang="en-US" dirty="0" smtClean="0"/>
              <a:t>Keep the army on the run and on the move</a:t>
            </a:r>
          </a:p>
          <a:p>
            <a:pPr lvl="1"/>
            <a:r>
              <a:rPr lang="en-US" dirty="0" smtClean="0"/>
              <a:t>Harass the British and cut off  their supply lines</a:t>
            </a:r>
          </a:p>
          <a:p>
            <a:pPr lvl="1"/>
            <a:r>
              <a:rPr lang="en-US" dirty="0" smtClean="0"/>
              <a:t>Force Britain to spend so much time, money and energy chasing that the stalemate forces them to negotiate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Road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January 2, 1777: The Continentals score another decisive victory at Princeton, New Jersey</a:t>
            </a:r>
          </a:p>
          <a:p>
            <a:endParaRPr lang="en-US" dirty="0" smtClean="0"/>
          </a:p>
          <a:p>
            <a:r>
              <a:rPr lang="en-US" dirty="0" smtClean="0"/>
              <a:t>Washington now has a strategy to fight the British</a:t>
            </a:r>
          </a:p>
          <a:p>
            <a:pPr lvl="1"/>
            <a:r>
              <a:rPr lang="en-US" dirty="0" smtClean="0"/>
              <a:t>He does not have the money, manpower or resources to carry it out</a:t>
            </a:r>
          </a:p>
          <a:p>
            <a:pPr lvl="1"/>
            <a:r>
              <a:rPr lang="en-US" dirty="0" smtClean="0"/>
              <a:t>And the biggest battles of the Revolution are yet to come…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1776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1776 was not a good year for the American cause</a:t>
            </a:r>
          </a:p>
          <a:p>
            <a:pPr lvl="1"/>
            <a:r>
              <a:rPr lang="en-US" dirty="0"/>
              <a:t>6 weeks after the Declaration of Independence was signed, Continental Army was defeated at Long </a:t>
            </a:r>
            <a:r>
              <a:rPr lang="en-US" dirty="0" smtClean="0"/>
              <a:t>Island</a:t>
            </a:r>
          </a:p>
          <a:p>
            <a:pPr marL="454914" lvl="1" indent="0">
              <a:buNone/>
            </a:pPr>
            <a:endParaRPr lang="en-US" dirty="0"/>
          </a:p>
          <a:p>
            <a:pPr lvl="1"/>
            <a:r>
              <a:rPr lang="en-US" dirty="0"/>
              <a:t>George Washington was forced to surrender New York </a:t>
            </a:r>
            <a:r>
              <a:rPr lang="en-US" dirty="0" smtClean="0"/>
              <a:t>City</a:t>
            </a:r>
            <a:endParaRPr lang="en-US" dirty="0"/>
          </a:p>
          <a:p>
            <a:pPr lvl="2"/>
            <a:r>
              <a:rPr lang="en-US" dirty="0"/>
              <a:t>The Continental Army was in retreat across New Jersey trying to escape into Pennsylvania</a:t>
            </a:r>
          </a:p>
          <a:p>
            <a:endParaRPr lang="en-US" dirty="0"/>
          </a:p>
        </p:txBody>
      </p:sp>
      <p:pic>
        <p:nvPicPr>
          <p:cNvPr id="1026" name="Picture 2" descr="http://www.history.com/s3static/video-thumbnails/AETN-History_VMS/903/683/History_Washingtons_Legacy_SF_HD_still_624x3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4" y="2514600"/>
            <a:ext cx="444092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British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With New York secure, Britain prepares to launch the final assault on the rebel strongholds:</a:t>
            </a:r>
          </a:p>
          <a:p>
            <a:pPr lvl="1"/>
            <a:r>
              <a:rPr lang="en-US" dirty="0" smtClean="0"/>
              <a:t>6,000 soldiers to attack Boston</a:t>
            </a:r>
          </a:p>
          <a:p>
            <a:pPr lvl="1"/>
            <a:r>
              <a:rPr lang="en-US" dirty="0" smtClean="0"/>
              <a:t>10,000 to secure Western New York</a:t>
            </a:r>
          </a:p>
          <a:p>
            <a:pPr lvl="1"/>
            <a:r>
              <a:rPr lang="en-US" dirty="0" smtClean="0"/>
              <a:t>8,000 to cross New Jersey and invade Philadelphia, the capital</a:t>
            </a:r>
          </a:p>
          <a:p>
            <a:pPr lvl="1"/>
            <a:r>
              <a:rPr lang="en-US" dirty="0" smtClean="0"/>
              <a:t>Enlists Hessian (German) Mercenaries to help carry out the attack</a:t>
            </a:r>
          </a:p>
          <a:p>
            <a:endParaRPr lang="en-US" dirty="0" smtClean="0"/>
          </a:p>
          <a:p>
            <a:r>
              <a:rPr lang="en-US" dirty="0" smtClean="0"/>
              <a:t>Britain’s strategy, if carried out, will end the war in 1777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Continental Army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Soldiers desert Washington after the loss of New York</a:t>
            </a:r>
          </a:p>
          <a:p>
            <a:pPr lvl="1"/>
            <a:r>
              <a:rPr lang="en-US" dirty="0" smtClean="0"/>
              <a:t>The army dwindled to 5000 soldiers </a:t>
            </a:r>
          </a:p>
          <a:p>
            <a:pPr lvl="1"/>
            <a:r>
              <a:rPr lang="en-US" dirty="0" smtClean="0"/>
              <a:t>Many of their contracted enlistments were up on New Year’s Day</a:t>
            </a:r>
          </a:p>
          <a:p>
            <a:pPr lvl="1"/>
            <a:r>
              <a:rPr lang="en-US" dirty="0" smtClean="0"/>
              <a:t>People question whether Washington is the right man for the job</a:t>
            </a:r>
          </a:p>
          <a:p>
            <a:r>
              <a:rPr lang="en-US" dirty="0" smtClean="0"/>
              <a:t>Philadelphia was evacuated fearing the impending British attack</a:t>
            </a:r>
          </a:p>
          <a:p>
            <a:r>
              <a:rPr lang="en-US" dirty="0" smtClean="0"/>
              <a:t>The whole revolution was on the verge of collapse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American Crisis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Thomas Paine writes </a:t>
            </a:r>
            <a:r>
              <a:rPr lang="en-US" i="1" u="sng" dirty="0" smtClean="0"/>
              <a:t>American Crisis </a:t>
            </a:r>
            <a:r>
              <a:rPr lang="en-US" u="sng" dirty="0" smtClean="0"/>
              <a:t>to inspire the Continental Army to keep fighting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399"/>
            <a:ext cx="3886200" cy="549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American Crisis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“These are the times that try men’s souls: the summer soldier and the sunshine patriot will, in this crisis, shrink from the service of his country; but he that stands by it now deserves the love and thanks of man and woman. Tyranny, like hell, is not easily conquered; yet we have this consolation with us, that the harder the conflict, the more glorious the triumph.”</a:t>
            </a:r>
          </a:p>
          <a:p>
            <a:pPr lvl="1"/>
            <a:r>
              <a:rPr lang="en-US" dirty="0" smtClean="0"/>
              <a:t> –Thomas Paine, American Crisis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One Last Shot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With his army collapsing, Washington risks everything on one final counterstrike</a:t>
            </a:r>
          </a:p>
          <a:p>
            <a:pPr lvl="1"/>
            <a:r>
              <a:rPr lang="en-US" dirty="0" smtClean="0"/>
              <a:t>The situation is so desperate, Washington knows that he shouldn’t win, or possibly win… HE MUST WIN</a:t>
            </a:r>
          </a:p>
          <a:p>
            <a:endParaRPr lang="en-US" dirty="0" smtClean="0"/>
          </a:p>
          <a:p>
            <a:r>
              <a:rPr lang="en-US" dirty="0" smtClean="0"/>
              <a:t>Washington proposes a nighttime, sneak attack on the Hessian and British forces at Trenton, New Jersey</a:t>
            </a:r>
          </a:p>
          <a:p>
            <a:pPr lvl="1"/>
            <a:r>
              <a:rPr lang="en-US" dirty="0" smtClean="0"/>
              <a:t>He MUST change tactics because the Continental Army will never win a head-on conflict with the British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European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Campaign Season was from April to October</a:t>
            </a:r>
          </a:p>
          <a:p>
            <a:pPr lvl="1"/>
            <a:r>
              <a:rPr lang="en-US" dirty="0" smtClean="0"/>
              <a:t>Between October and March the weather was too poor to march or fight in</a:t>
            </a:r>
          </a:p>
          <a:p>
            <a:pPr lvl="1"/>
            <a:r>
              <a:rPr lang="en-US" dirty="0" smtClean="0"/>
              <a:t>Armies would make camp (called winter quarters) to rest up, resupply, and train</a:t>
            </a:r>
          </a:p>
          <a:p>
            <a:pPr lvl="1"/>
            <a:r>
              <a:rPr lang="en-US" dirty="0" smtClean="0"/>
              <a:t>Start fighting again in the spring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Washington proposes to launch his attack on Christmas 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Victory or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Failure is not an option: if they lose this battle, the war is over</a:t>
            </a:r>
          </a:p>
          <a:p>
            <a:pPr lvl="1"/>
            <a:r>
              <a:rPr lang="en-US" dirty="0" smtClean="0"/>
              <a:t>The army has to get across the Delaware River, into New Jersey, and march to Trenton before sunrise</a:t>
            </a:r>
          </a:p>
          <a:p>
            <a:pPr lvl="1"/>
            <a:r>
              <a:rPr lang="en-US" dirty="0" smtClean="0"/>
              <a:t>Washington orders “American Crisis” read to the army before they go</a:t>
            </a:r>
          </a:p>
          <a:p>
            <a:endParaRPr lang="en-US" dirty="0" smtClean="0"/>
          </a:p>
          <a:p>
            <a:r>
              <a:rPr lang="en-US" dirty="0" smtClean="0"/>
              <a:t>Washington’s final order before the start: “Victory or Death”</a:t>
            </a:r>
          </a:p>
          <a:p>
            <a:pPr lvl="1"/>
            <a:r>
              <a:rPr lang="en-US" dirty="0" smtClean="0"/>
              <a:t>11:00 pm, Christmas Night, the first boats set off…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4476</TotalTime>
  <Words>953</Words>
  <Application>Microsoft Office PowerPoint</Application>
  <PresentationFormat>On-screen Show (4:3)</PresentationFormat>
  <Paragraphs>98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American Crisis</vt:lpstr>
      <vt:lpstr>1776</vt:lpstr>
      <vt:lpstr>The British Plans</vt:lpstr>
      <vt:lpstr>The Continental Army</vt:lpstr>
      <vt:lpstr>American Crisis</vt:lpstr>
      <vt:lpstr>American Crisis</vt:lpstr>
      <vt:lpstr>One Last Shot</vt:lpstr>
      <vt:lpstr>European Strategy</vt:lpstr>
      <vt:lpstr>Victory or Death</vt:lpstr>
      <vt:lpstr>Washington Crossing the Delaware River</vt:lpstr>
      <vt:lpstr>Crossing the Delaware</vt:lpstr>
      <vt:lpstr>The March to Trenton</vt:lpstr>
      <vt:lpstr>The Times that Try Men’s Souls</vt:lpstr>
      <vt:lpstr>The Battle of Trenton</vt:lpstr>
      <vt:lpstr>The Turn of the Tide</vt:lpstr>
      <vt:lpstr>Modern Warfare</vt:lpstr>
      <vt:lpstr>The Road Ahead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Crisis</dc:title>
  <dc:creator>Lawrence Ashley Staten</dc:creator>
  <cp:lastModifiedBy>Lawrence Staten</cp:lastModifiedBy>
  <cp:revision>11</cp:revision>
  <dcterms:created xsi:type="dcterms:W3CDTF">2011-11-27T05:39:02Z</dcterms:created>
  <dcterms:modified xsi:type="dcterms:W3CDTF">2015-07-21T20:04:52Z</dcterms:modified>
</cp:coreProperties>
</file>